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6F35-195C-254F-9E9F-8C032C74D5A2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D462A-C665-654D-BEFC-AC9EB66055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250" y="1809750"/>
            <a:ext cx="5397500" cy="3238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Bra Slide: Inadequate support of the lower part of the breast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Bra Slide: Inadequate support of the lower part of the breast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 Slide: Inadequate support of the lower part of the breast</dc:title>
  <dc:creator>Atul Khanna</dc:creator>
  <cp:lastModifiedBy>Atul Khanna</cp:lastModifiedBy>
  <cp:revision>1</cp:revision>
  <dcterms:created xsi:type="dcterms:W3CDTF">2014-11-01T22:47:29Z</dcterms:created>
  <dcterms:modified xsi:type="dcterms:W3CDTF">2014-11-01T22:48:37Z</dcterms:modified>
</cp:coreProperties>
</file>